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84" r:id="rId4"/>
    <p:sldId id="288" r:id="rId5"/>
    <p:sldId id="285" r:id="rId6"/>
    <p:sldId id="289" r:id="rId7"/>
    <p:sldId id="264" r:id="rId8"/>
    <p:sldId id="258" r:id="rId9"/>
    <p:sldId id="259" r:id="rId10"/>
    <p:sldId id="260" r:id="rId11"/>
    <p:sldId id="261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83" r:id="rId20"/>
    <p:sldId id="257" r:id="rId2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46" autoAdjust="0"/>
    <p:restoredTop sz="94660"/>
  </p:normalViewPr>
  <p:slideViewPr>
    <p:cSldViewPr snapToGrid="0">
      <p:cViewPr varScale="1">
        <p:scale>
          <a:sx n="97" d="100"/>
          <a:sy n="97" d="100"/>
        </p:scale>
        <p:origin x="224" y="1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7F182D-30A9-4411-874D-E6FFE516D2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467FA46-224E-4CBB-9F78-73485F7F84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93B98F-45A2-4E64-B442-3DF4B2024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2C3697-BD79-427A-8D41-F587B1A29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5832AD-FA56-40B3-8B34-1250B143B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267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5637FD-372D-431F-A0A8-3A0898660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E7099E8-9273-41D6-A9A0-2F92891A96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EAFC34-A91F-4194-84F1-D0EB784E3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C03D90-7753-442F-8056-2B711112E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661003-619B-4D1E-B062-B6EA3BBB6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377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DAD42EF-1280-422D-BDFF-45343FF85E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450883E-B9A3-4A15-B148-CD107F4EF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3CD3B3-8C3D-4A56-B163-E9AEEF979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1C3CFA-7D4D-49CF-936B-12AD39DDD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4AFADA-5E9A-42B9-9A2C-007F030D2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930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>
  <p:cSld name="1_タイトルとコンテンツ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3"/>
          <p:cNvSpPr txBox="1">
            <a:spLocks noGrp="1"/>
          </p:cNvSpPr>
          <p:nvPr>
            <p:ph type="body" idx="1"/>
          </p:nvPr>
        </p:nvSpPr>
        <p:spPr>
          <a:xfrm>
            <a:off x="838200" y="1336681"/>
            <a:ext cx="10515600" cy="48402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342900" algn="l">
              <a:lnSpc>
                <a:spcPct val="90000"/>
              </a:lnSpc>
              <a:spcBef>
                <a:spcPts val="563"/>
              </a:spcBef>
              <a:spcAft>
                <a:spcPts val="0"/>
              </a:spcAft>
              <a:buClr>
                <a:srgbClr val="3F3F3F"/>
              </a:buClr>
              <a:buSzPts val="3600"/>
              <a:buChar char="•"/>
              <a:defRPr sz="270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defRPr>
            </a:lvl1pPr>
            <a:lvl2pPr marL="685800" lvl="1" indent="-3238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3F3F3F"/>
              </a:buClr>
              <a:buSzPts val="3200"/>
              <a:buChar char="•"/>
              <a:defRPr sz="2400"/>
            </a:lvl2pPr>
            <a:lvl3pPr marL="1028700" lvl="2" indent="-28575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3F3F3F"/>
              </a:buClr>
              <a:buSzPts val="2400"/>
              <a:buChar char="•"/>
              <a:defRPr sz="1800"/>
            </a:lvl3pPr>
            <a:lvl4pPr marL="1371600" lvl="3" indent="-2667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1500"/>
            </a:lvl4pPr>
            <a:lvl5pPr marL="1714500" lvl="4" indent="-266700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rgbClr val="3F3F3F"/>
              </a:buClr>
              <a:buSzPts val="2000"/>
              <a:buChar char="•"/>
              <a:defRPr sz="1500"/>
            </a:lvl5pPr>
            <a:lvl6pPr marL="2057400" lvl="5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28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Google Shape;22;p33"/>
          <p:cNvSpPr txBox="1">
            <a:spLocks noGrp="1"/>
          </p:cNvSpPr>
          <p:nvPr>
            <p:ph type="dt" idx="10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ja-JP" altLang="en-US" dirty="0"/>
          </a:p>
        </p:txBody>
      </p:sp>
      <p:sp>
        <p:nvSpPr>
          <p:cNvPr id="23" name="Google Shape;23;p33"/>
          <p:cNvSpPr txBox="1">
            <a:spLocks noGrp="1"/>
          </p:cNvSpPr>
          <p:nvPr>
            <p:ph type="ftr" idx="11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ja-JP" altLang="en-US" dirty="0"/>
          </a:p>
        </p:txBody>
      </p:sp>
      <p:sp>
        <p:nvSpPr>
          <p:cNvPr id="24" name="Google Shape;24;p33"/>
          <p:cNvSpPr txBox="1">
            <a:spLocks noGrp="1"/>
          </p:cNvSpPr>
          <p:nvPr>
            <p:ph type="title"/>
          </p:nvPr>
        </p:nvSpPr>
        <p:spPr>
          <a:xfrm>
            <a:off x="1556658" y="365127"/>
            <a:ext cx="9797143" cy="6064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ja-JP" altLang="en-US"/>
              <a:t>マスター タイトルの書式設定</a:t>
            </a:r>
            <a:endParaRPr dirty="0"/>
          </a:p>
        </p:txBody>
      </p:sp>
      <p:sp>
        <p:nvSpPr>
          <p:cNvPr id="25" name="Google Shape;25;p33"/>
          <p:cNvSpPr txBox="1">
            <a:spLocks noGrp="1"/>
          </p:cNvSpPr>
          <p:nvPr>
            <p:ph type="sldNum" idx="12"/>
          </p:nvPr>
        </p:nvSpPr>
        <p:spPr>
          <a:xfrm>
            <a:off x="11255829" y="6356351"/>
            <a:ext cx="720000" cy="36000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Arial"/>
                <a:sym typeface="Arial"/>
              </a:defRPr>
            </a:lvl1pPr>
            <a:lvl2pPr marL="0" lvl="1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ctr">
              <a:spcBef>
                <a:spcPts val="0"/>
              </a:spcBef>
              <a:buNone/>
              <a:defRPr sz="1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54063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8C8DB3-7729-4584-B1BF-3C5DB85ED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FA9AAB8-BC3A-4D12-AB0A-C72D96625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8283A6-5390-4C91-983E-AAD1B9F28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B065E7-22A9-4160-8D63-A413EB351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6AF106-1B29-4E4D-ABA0-7D5886550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46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1F539BE-9F62-45DE-8248-4C3C55303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7E690C-3E9E-427D-87D8-D33FBD619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5683D0-0B29-42FF-A0EE-6BC268B6B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27DA331-79B4-4B77-B068-52985F129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462611-5110-4065-B323-79D15E44C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697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E21B10-B2BA-431D-A234-2B361D472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45EE44-C3A3-4D8C-A667-86BBD5770E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3B9191C-2A29-4DF0-8020-F6C3D7AE24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B541C97-D289-4E40-A719-B361CA55A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FF8B283-8E58-4802-9B3B-A499E6778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B4C0590-D392-47F7-A5B1-24B0B45D2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309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056927-A06E-4A5D-9C9D-00F63556E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95AA7BB-710B-4435-ABA7-10C0D8208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45B0EF0-ADE8-4D6E-BEC7-F6438E0F25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43D02D1-6513-478A-B091-67E320E75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D71C5DF-E938-4D7B-AA7B-1282B29093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3A7DFBD-E4F7-4CA4-BF23-902DA4D98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34192AA-5649-435A-8AF6-A80C31A65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83940D4-B412-4915-AF60-977B519A6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286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BA61CD-54F6-414A-99AB-A89B4FF02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A298748-88AC-48C2-9037-D45C981C9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D3E5353-1086-4A67-8908-368F7E56D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02589F7-ABDA-4C12-B505-1D345AECD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66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83AAD89-ED1B-45CC-A521-A45247945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EF826A7-D249-4AAA-95B1-0866EACD6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C6F3894-5C11-4D4F-9CA7-20C35AF65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274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40BF50-4EC8-4F2D-97EB-E073B6320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BD3611B-6787-4952-AEF5-A437A720A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204F0A8-C0C1-4E48-A678-9926E6DB37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0009E22-777B-4E8B-8FBF-7769182BA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61E88D-038B-4DC2-8932-A6EC77ED3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BA05FF5-C86A-4B5F-94AA-8841AF0B4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7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6E1697-BDF3-4C80-AA31-86D156DE6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D6B54CA-0F1A-489E-9A43-8CD057816C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74C5A-C1E0-48EC-AB51-9C0F75058F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2DB2BCC-63E1-4013-8E6D-A4A1C7A89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CF282F0-7130-4290-B8FC-779259FEE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37A2A90-6F14-47DB-B57A-A07EAB5DC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37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AC56616-EB4C-47DB-9CB8-7D3632CEA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147C68-B025-42E9-B60F-DF5E4A1F7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601EB5-CE73-415C-87D9-CFB8B0C274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0D8E6-85F6-4163-934C-8E894479D758}" type="datetimeFigureOut">
              <a:rPr kumimoji="1" lang="ja-JP" altLang="en-US" smtClean="0"/>
              <a:t>2023/10/16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C80E12-C36B-49F3-B7B9-88E49A7FD5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DA14E98-A72C-4984-BC7C-BB3BF6DB52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85C24-179E-4D4D-8A9D-886EC7E13F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04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E3EDE7-B860-44AA-B0D0-49662228F4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赤と青</a:t>
            </a:r>
            <a:br>
              <a:rPr kumimoji="1" lang="en-US" altLang="ja-JP" dirty="0"/>
            </a:br>
            <a:r>
              <a:rPr kumimoji="1" lang="ja-JP" altLang="en-US" dirty="0"/>
              <a:t>どちらがより記憶できるか？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0838376-723D-4B3D-8AE1-D564684CE6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6848"/>
            <a:ext cx="9144000" cy="1310951"/>
          </a:xfrm>
        </p:spPr>
        <p:txBody>
          <a:bodyPr>
            <a:normAutofit/>
          </a:bodyPr>
          <a:lstStyle/>
          <a:p>
            <a:r>
              <a:rPr kumimoji="1" lang="en-US" altLang="ja-JP" sz="3600" b="1" dirty="0"/>
              <a:t>A</a:t>
            </a:r>
            <a:r>
              <a:rPr kumimoji="1" lang="ja-JP" altLang="en-US" sz="3600" b="1"/>
              <a:t>グループ（出席番号　奇数）</a:t>
            </a:r>
            <a:endParaRPr kumimoji="1" lang="en-US" altLang="ja-JP" sz="3600" b="1" dirty="0"/>
          </a:p>
        </p:txBody>
      </p:sp>
    </p:spTree>
    <p:extLst>
      <p:ext uri="{BB962C8B-B14F-4D97-AF65-F5344CB8AC3E}">
        <p14:creationId xmlns:p14="http://schemas.microsoft.com/office/powerpoint/2010/main" val="3520212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3F6A4E9-942D-4137-8B5D-EB4EF9421CB6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７４Ｄ</a:t>
            </a:r>
            <a:endParaRPr kumimoji="1" lang="ja-JP" altLang="en-US" sz="96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576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49AC736-35A5-421A-93A9-54A1E9E42EB3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５Ｆ８</a:t>
            </a:r>
            <a:endParaRPr kumimoji="1" lang="ja-JP" altLang="en-US" sz="96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658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EDE814-5AE7-4B13-A190-1B61A1BA2EF3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９６Ｈ</a:t>
            </a:r>
            <a:endParaRPr kumimoji="1" lang="ja-JP" altLang="en-US" sz="96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7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5A215F-FAD7-4A10-80C9-9DE090BA0D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57200"/>
            <a:ext cx="10515600" cy="6148873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記憶した英数文字を順番に書いて下さい。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lang="ja-JP" altLang="en-US" dirty="0"/>
              <a:t>準備が整いましたら、同様のことをもう１度、行います。</a:t>
            </a:r>
            <a:br>
              <a:rPr lang="en-US" altLang="ja-JP" dirty="0"/>
            </a:br>
            <a:br>
              <a:rPr lang="en-US" altLang="ja-JP" dirty="0"/>
            </a:br>
            <a:r>
              <a:rPr lang="ja-JP" altLang="en-US" dirty="0"/>
              <a:t>準備ができたらクリックして画面を進めてください。</a:t>
            </a:r>
            <a:br>
              <a:rPr lang="en-US" altLang="ja-JP" dirty="0"/>
            </a:br>
            <a:br>
              <a:rPr lang="en-US" altLang="ja-JP" dirty="0"/>
            </a:br>
            <a:r>
              <a:rPr lang="ja-JP" altLang="en-US" dirty="0"/>
              <a:t>すぐに英数文字が表示されます。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8773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8B31A7-BCBA-48C3-9E6E-42CB00A412A9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４Ｓ３</a:t>
            </a:r>
            <a:endParaRPr kumimoji="1" lang="ja-JP" altLang="en-US" sz="96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050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29F9761-13E5-4BFC-A857-457A83362D84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Ｋ７８</a:t>
            </a:r>
            <a:endParaRPr kumimoji="1" lang="ja-JP" altLang="en-US" sz="96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51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821F734-6DA5-4B42-81A7-45BEE25B6EFE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６３Ｌ</a:t>
            </a:r>
            <a:endParaRPr kumimoji="1" lang="ja-JP" altLang="en-US" sz="96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69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86A39DF-FDF9-4D2A-ADD3-19DB6684CEBA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２Ｎ９</a:t>
            </a:r>
            <a:endParaRPr kumimoji="1" lang="ja-JP" altLang="en-US" sz="96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8212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628030-CE13-4EF4-978E-4217BB7A1C43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Ｐ５１</a:t>
            </a:r>
            <a:endParaRPr kumimoji="1" lang="ja-JP" altLang="en-US" sz="96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667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5A215F-FAD7-4A10-80C9-9DE090BA0D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643812"/>
            <a:ext cx="10515600" cy="5570375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記憶した英数文字を順番に書いて下さい。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ja-JP" altLang="en-US" dirty="0"/>
              <a:t>お疲れでした。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ja-JP" altLang="en-US" dirty="0"/>
              <a:t>データの分析に移ります。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kumimoji="1" lang="ja-JP" altLang="en-US"/>
              <a:t>クリックすると</a:t>
            </a:r>
            <a:r>
              <a:rPr kumimoji="1" lang="ja-JP" altLang="en-US" dirty="0"/>
              <a:t>解答が表示されます。</a:t>
            </a:r>
          </a:p>
        </p:txBody>
      </p:sp>
    </p:spTree>
    <p:extLst>
      <p:ext uri="{BB962C8B-B14F-4D97-AF65-F5344CB8AC3E}">
        <p14:creationId xmlns:p14="http://schemas.microsoft.com/office/powerpoint/2010/main" val="2255230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　赤枠をクリックし、「プレゼンテーションモード（全画面）」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　にしてください　全員ができたら指示を出します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プレゼンテーションモードに切り替え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/>
          <a:srcRect l="417" t="10385" r="417" b="2692"/>
          <a:stretch/>
        </p:blipFill>
        <p:spPr>
          <a:xfrm>
            <a:off x="1498008" y="2310863"/>
            <a:ext cx="9195985" cy="4366161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9591675" y="2707482"/>
            <a:ext cx="257175" cy="276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 rot="16200000">
            <a:off x="9129712" y="3545685"/>
            <a:ext cx="1181100" cy="23812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6279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表 24">
            <a:extLst>
              <a:ext uri="{FF2B5EF4-FFF2-40B4-BE49-F238E27FC236}">
                <a16:creationId xmlns:a16="http://schemas.microsoft.com/office/drawing/2014/main" id="{4DF64E76-9DDB-40B1-BE92-D30B92A321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252875"/>
              </p:ext>
            </p:extLst>
          </p:nvPr>
        </p:nvGraphicFramePr>
        <p:xfrm>
          <a:off x="3364149" y="553560"/>
          <a:ext cx="5463702" cy="50466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5548">
                  <a:extLst>
                    <a:ext uri="{9D8B030D-6E8A-4147-A177-3AD203B41FA5}">
                      <a16:colId xmlns:a16="http://schemas.microsoft.com/office/drawing/2014/main" val="92188135"/>
                    </a:ext>
                  </a:extLst>
                </a:gridCol>
                <a:gridCol w="2219077">
                  <a:extLst>
                    <a:ext uri="{9D8B030D-6E8A-4147-A177-3AD203B41FA5}">
                      <a16:colId xmlns:a16="http://schemas.microsoft.com/office/drawing/2014/main" val="1128065402"/>
                    </a:ext>
                  </a:extLst>
                </a:gridCol>
                <a:gridCol w="2219077">
                  <a:extLst>
                    <a:ext uri="{9D8B030D-6E8A-4147-A177-3AD203B41FA5}">
                      <a16:colId xmlns:a16="http://schemas.microsoft.com/office/drawing/2014/main" val="798365814"/>
                    </a:ext>
                  </a:extLst>
                </a:gridCol>
              </a:tblGrid>
              <a:tr h="841109">
                <a:tc>
                  <a:txBody>
                    <a:bodyPr/>
                    <a:lstStyle/>
                    <a:p>
                      <a:pPr algn="ctr"/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/>
                        <a:t>前半</a:t>
                      </a:r>
                      <a:endParaRPr kumimoji="1" lang="ja-JP" altLang="en-US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/>
                        <a:t>後半</a:t>
                      </a:r>
                      <a:endParaRPr kumimoji="1" lang="ja-JP" altLang="en-US" sz="3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1579371"/>
                  </a:ext>
                </a:extLst>
              </a:tr>
              <a:tr h="8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1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４２Ａ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４Ｓ３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8476314"/>
                  </a:ext>
                </a:extLst>
              </a:tr>
              <a:tr h="8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2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Ｃ１６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Ｋ７８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0289726"/>
                  </a:ext>
                </a:extLst>
              </a:tr>
              <a:tr h="8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3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７４Ｄ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６３Ｌ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5669415"/>
                  </a:ext>
                </a:extLst>
              </a:tr>
              <a:tr h="8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4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５Ｆ８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２Ｎ９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8763420"/>
                  </a:ext>
                </a:extLst>
              </a:tr>
              <a:tr h="8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5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９６Ｈ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36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Ｐ５１</a:t>
                      </a:r>
                      <a:endParaRPr kumimoji="1" lang="ja-JP" altLang="en-US" sz="36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5661161"/>
                  </a:ext>
                </a:extLst>
              </a:tr>
            </a:tbl>
          </a:graphicData>
        </a:graphic>
      </p:graphicFrame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E39D8C8-65D3-4D38-A489-99AF218CD553}"/>
              </a:ext>
            </a:extLst>
          </p:cNvPr>
          <p:cNvSpPr txBox="1"/>
          <p:nvPr/>
        </p:nvSpPr>
        <p:spPr>
          <a:xfrm>
            <a:off x="1489611" y="5852187"/>
            <a:ext cx="9212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/>
              <a:t>正解</a:t>
            </a:r>
            <a:r>
              <a:rPr lang="ja-JP" altLang="en-US" sz="3200" dirty="0"/>
              <a:t>の</a:t>
            </a:r>
            <a:r>
              <a:rPr lang="ja-JP" altLang="en-US" sz="3200"/>
              <a:t>個数をワークシートに記入して</a:t>
            </a:r>
            <a:r>
              <a:rPr lang="ja-JP" altLang="en-US" sz="3200" dirty="0"/>
              <a:t>ください。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068654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kumimoji="1" lang="en-US" altLang="ja-JP" dirty="0"/>
              <a:t>A</a:t>
            </a:r>
            <a:r>
              <a:rPr kumimoji="1" lang="ja-JP" altLang="en-US" dirty="0"/>
              <a:t>グループ　</a:t>
            </a:r>
            <a:r>
              <a:rPr lang="en-US" altLang="ja-JP" dirty="0"/>
              <a:t>B</a:t>
            </a:r>
            <a:r>
              <a:rPr lang="ja-JP" altLang="en-US" dirty="0"/>
              <a:t>グループ</a:t>
            </a: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それぞれ</a:t>
            </a:r>
            <a:r>
              <a:rPr kumimoji="1" lang="ja-JP" altLang="en-US" u="sng" dirty="0"/>
              <a:t>違うスライドを見ながら実験</a:t>
            </a:r>
            <a:r>
              <a:rPr kumimoji="1" lang="ja-JP" altLang="en-US" dirty="0"/>
              <a:t>を行います</a:t>
            </a:r>
            <a:endParaRPr kumimoji="1"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指示通りに動いてください</a:t>
            </a:r>
            <a:endParaRPr kumimoji="1" lang="en-US" altLang="ja-JP" dirty="0"/>
          </a:p>
          <a:p>
            <a:pPr marL="0" indent="0" algn="ctr">
              <a:buNone/>
            </a:pPr>
            <a:r>
              <a:rPr lang="en-US" altLang="ja-JP" dirty="0"/>
              <a:t>Teams</a:t>
            </a:r>
            <a:r>
              <a:rPr lang="ja-JP" altLang="en-US" dirty="0"/>
              <a:t>にアップしたスライドについて</a:t>
            </a:r>
            <a:endParaRPr kumimoji="1" lang="en-US" altLang="ja-JP" dirty="0"/>
          </a:p>
          <a:p>
            <a:pPr marL="0" indent="0" algn="ctr">
              <a:buNone/>
            </a:pPr>
            <a:r>
              <a:rPr lang="ja-JP" altLang="en-US" sz="3600" u="sng" dirty="0">
                <a:solidFill>
                  <a:srgbClr val="FF0000"/>
                </a:solidFill>
              </a:rPr>
              <a:t>スライドを勝手に進めない</a:t>
            </a:r>
            <a:r>
              <a:rPr lang="ja-JP" altLang="en-US" dirty="0"/>
              <a:t>こと</a:t>
            </a:r>
            <a:endParaRPr lang="en-US" altLang="ja-JP" dirty="0"/>
          </a:p>
          <a:p>
            <a:pPr marL="0" indent="0" algn="ctr">
              <a:buNone/>
            </a:pPr>
            <a:r>
              <a:rPr lang="ja-JP" altLang="en-US" sz="3600" u="sng" dirty="0">
                <a:solidFill>
                  <a:srgbClr val="FF0000"/>
                </a:solidFill>
              </a:rPr>
              <a:t>スライドを見直さない</a:t>
            </a:r>
            <a:r>
              <a:rPr lang="ja-JP" altLang="en-US" sz="2800" dirty="0">
                <a:solidFill>
                  <a:srgbClr val="15336C"/>
                </a:solidFill>
              </a:rPr>
              <a:t>こと</a:t>
            </a:r>
            <a:endParaRPr kumimoji="1"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記憶量の実験であってテストではありません</a:t>
            </a:r>
            <a:endParaRPr kumimoji="1" lang="en-US" altLang="ja-JP" dirty="0"/>
          </a:p>
          <a:p>
            <a:pPr marL="0" indent="0" algn="ctr">
              <a:buNone/>
            </a:pPr>
            <a:r>
              <a:rPr lang="ja-JP" altLang="en-US" dirty="0"/>
              <a:t>公平な実験に協力お願いします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注意事項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US" altLang="ja-JP" smtClean="0"/>
              <a:pPr/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8129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確認</a:t>
            </a:r>
            <a:endParaRPr kumimoji="1"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あなたは出席番号</a:t>
            </a:r>
            <a:r>
              <a:rPr lang="ja-JP" altLang="en-US" dirty="0"/>
              <a:t>奇数のため</a:t>
            </a:r>
            <a:endParaRPr lang="en-US" altLang="ja-JP" dirty="0"/>
          </a:p>
          <a:p>
            <a:pPr marL="0" indent="0" algn="ctr">
              <a:buNone/>
            </a:pPr>
            <a:endParaRPr kumimoji="1" lang="en-US" altLang="ja-JP" dirty="0"/>
          </a:p>
          <a:p>
            <a:pPr marL="0" indent="0" algn="ctr">
              <a:buNone/>
            </a:pPr>
            <a:r>
              <a:rPr lang="en-US" altLang="ja-JP" dirty="0"/>
              <a:t>A</a:t>
            </a:r>
            <a:r>
              <a:rPr lang="ja-JP" altLang="en-US" dirty="0"/>
              <a:t>グループです</a:t>
            </a:r>
            <a:endParaRPr lang="en-US" altLang="ja-JP" dirty="0"/>
          </a:p>
          <a:p>
            <a:pPr marL="0" indent="0" algn="ctr">
              <a:buNone/>
            </a:pPr>
            <a:endParaRPr kumimoji="1" lang="en-US" altLang="ja-JP" dirty="0"/>
          </a:p>
          <a:p>
            <a:pPr marL="0" indent="0" algn="ctr">
              <a:buNone/>
            </a:pPr>
            <a:r>
              <a:rPr lang="ja-JP" altLang="en-US" dirty="0"/>
              <a:t>違う場合は、もう一方のスライドを開いてください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485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lang="ja-JP" altLang="en-US" dirty="0"/>
              <a:t>先読み防止スライドです</a:t>
            </a:r>
            <a:endParaRPr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lang="ja-JP" altLang="en-US" sz="4000" b="1"/>
              <a:t>ここで一旦ストップし、</a:t>
            </a:r>
            <a:endParaRPr lang="en-US" altLang="ja-JP" sz="4000" b="1" dirty="0"/>
          </a:p>
          <a:p>
            <a:pPr marL="0" indent="0" algn="ctr">
              <a:buNone/>
            </a:pPr>
            <a:r>
              <a:rPr lang="ja-JP" altLang="en-US" dirty="0"/>
              <a:t>指示に従って進めてください</a:t>
            </a:r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2492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kumimoji="1"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次のスライドを一度クリックしたら自動的にスライドが流れます</a:t>
            </a:r>
            <a:endParaRPr kumimoji="1" lang="en-US" altLang="ja-JP" dirty="0"/>
          </a:p>
          <a:p>
            <a:pPr marL="0" indent="0" algn="ctr">
              <a:buNone/>
            </a:pPr>
            <a:r>
              <a:rPr lang="ja-JP" altLang="en-US" dirty="0"/>
              <a:t>（このスライドではありません）</a:t>
            </a:r>
            <a:endParaRPr lang="en-US" altLang="ja-JP" dirty="0"/>
          </a:p>
          <a:p>
            <a:pPr marL="0" indent="0" algn="ctr">
              <a:buNone/>
            </a:pPr>
            <a:endParaRPr lang="en-US" altLang="ja-JP" dirty="0"/>
          </a:p>
          <a:p>
            <a:pPr marL="0" indent="0" algn="ctr">
              <a:buNone/>
            </a:pPr>
            <a:r>
              <a:rPr kumimoji="1" lang="ja-JP" altLang="en-US" dirty="0"/>
              <a:t>何度もクリックをしたり、止めたり、戻したりしないでください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432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5A215F-FAD7-4A10-80C9-9DE090BA0D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3529"/>
            <a:ext cx="10515600" cy="5910942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今から、赤い文字で異なる３つの英数文字が５秒づつ５つ表示されます。</a:t>
            </a:r>
            <a:br>
              <a:rPr kumimoji="1" lang="en-US" altLang="ja-JP" dirty="0"/>
            </a:br>
            <a:br>
              <a:rPr kumimoji="1" lang="en-US" altLang="ja-JP" dirty="0"/>
            </a:br>
            <a:r>
              <a:rPr lang="ja-JP" altLang="en-US" dirty="0"/>
              <a:t>この英数文字を記憶してください。</a:t>
            </a:r>
            <a:br>
              <a:rPr lang="en-US" altLang="ja-JP" dirty="0"/>
            </a:br>
            <a:br>
              <a:rPr lang="en-US" altLang="ja-JP" dirty="0"/>
            </a:br>
            <a:r>
              <a:rPr lang="ja-JP" altLang="en-US" dirty="0"/>
              <a:t>記憶した英数文字は、全て表示された後に順番に紙に書いてください。</a:t>
            </a:r>
            <a:br>
              <a:rPr lang="en-US" altLang="ja-JP" dirty="0"/>
            </a:br>
            <a:br>
              <a:rPr lang="en-US" altLang="ja-JP" dirty="0"/>
            </a:br>
            <a:r>
              <a:rPr lang="ja-JP" altLang="en-US" dirty="0"/>
              <a:t>クリックすると英数文字が表示されます。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2808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5E454B-078C-42BB-AEF8-99FF2C036F7B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４２Ａ</a:t>
            </a:r>
            <a:endParaRPr kumimoji="1" lang="ja-JP" altLang="en-US" sz="9600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411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3C75ED7-1D73-478E-AF09-B76D48B5B72E}"/>
              </a:ext>
            </a:extLst>
          </p:cNvPr>
          <p:cNvSpPr txBox="1"/>
          <p:nvPr/>
        </p:nvSpPr>
        <p:spPr>
          <a:xfrm>
            <a:off x="4157007" y="264417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Ｃ１６</a:t>
            </a:r>
          </a:p>
        </p:txBody>
      </p:sp>
    </p:spTree>
    <p:extLst>
      <p:ext uri="{BB962C8B-B14F-4D97-AF65-F5344CB8AC3E}">
        <p14:creationId xmlns:p14="http://schemas.microsoft.com/office/powerpoint/2010/main" val="368809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B47991B8C79B944B519C9509CC7F2F2" ma:contentTypeVersion="13" ma:contentTypeDescription="新しいドキュメントを作成します。" ma:contentTypeScope="" ma:versionID="179067c8bfeeff3775db7600eb5e9117">
  <xsd:schema xmlns:xsd="http://www.w3.org/2001/XMLSchema" xmlns:xs="http://www.w3.org/2001/XMLSchema" xmlns:p="http://schemas.microsoft.com/office/2006/metadata/properties" xmlns:ns2="5939c94e-1fb7-43f3-9cd1-664234c974dd" xmlns:ns3="214eab3e-5d77-43ee-bf5a-814f8de6ebd2" targetNamespace="http://schemas.microsoft.com/office/2006/metadata/properties" ma:root="true" ma:fieldsID="19246c4a9df83babb9edfeb7b308c94e" ns2:_="" ns3:_="">
    <xsd:import namespace="5939c94e-1fb7-43f3-9cd1-664234c974dd"/>
    <xsd:import namespace="214eab3e-5d77-43ee-bf5a-814f8de6ebd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lcf76f155ced4ddcb4097134ff3c332f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ObjectDetectorVersion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39c94e-1fb7-43f3-9cd1-664234c974d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12" nillable="true" ma:displayName="Taxonomy Catch All Column" ma:hidden="true" ma:list="{a7d12172-4314-4cd8-964c-359d8f022322}" ma:internalName="TaxCatchAll" ma:showField="CatchAllData" ma:web="5939c94e-1fb7-43f3-9cd1-664234c974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4eab3e-5d77-43ee-bf5a-814f8de6ebd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11" nillable="true" ma:taxonomy="true" ma:internalName="lcf76f155ced4ddcb4097134ff3c332f" ma:taxonomyFieldName="MediaServiceImageTags" ma:displayName="画像タグ" ma:readOnly="false" ma:fieldId="{5cf76f15-5ced-4ddc-b409-7134ff3c332f}" ma:taxonomyMulti="true" ma:sspId="8a78fa4a-40b8-4e29-8771-2350bfedee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5939c94e-1fb7-43f3-9cd1-664234c974dd">
      <UserInfo>
        <DisplayName>OMZH_2023_1年5組 メンバー</DisplayName>
        <AccountId>583</AccountId>
        <AccountType/>
      </UserInfo>
    </SharedWithUsers>
    <TaxCatchAll xmlns="5939c94e-1fb7-43f3-9cd1-664234c974dd" xsi:nil="true"/>
    <lcf76f155ced4ddcb4097134ff3c332f xmlns="214eab3e-5d77-43ee-bf5a-814f8de6ebd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625A556-AB98-4C82-85FA-05A6A10DC594}"/>
</file>

<file path=customXml/itemProps2.xml><?xml version="1.0" encoding="utf-8"?>
<ds:datastoreItem xmlns:ds="http://schemas.openxmlformats.org/officeDocument/2006/customXml" ds:itemID="{4CA743D2-9C89-46C3-B901-B945B3F99A6C}"/>
</file>

<file path=customXml/itemProps3.xml><?xml version="1.0" encoding="utf-8"?>
<ds:datastoreItem xmlns:ds="http://schemas.openxmlformats.org/officeDocument/2006/customXml" ds:itemID="{BCB660A5-093F-4261-A497-DD6F07E184D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339</Words>
  <Application>Microsoft Macintosh PowerPoint</Application>
  <PresentationFormat>ワイド画面</PresentationFormat>
  <Paragraphs>69</Paragraphs>
  <Slides>20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6" baseType="lpstr">
      <vt:lpstr>ＭＳ ゴシック</vt:lpstr>
      <vt:lpstr>UD デジタル 教科書体 NP-R</vt:lpstr>
      <vt:lpstr>游ゴシック</vt:lpstr>
      <vt:lpstr>游ゴシック Light</vt:lpstr>
      <vt:lpstr>Arial</vt:lpstr>
      <vt:lpstr>Office テーマ</vt:lpstr>
      <vt:lpstr>赤と青 どちらがより記憶できるか？</vt:lpstr>
      <vt:lpstr>プレゼンテーションモードに切り替え</vt:lpstr>
      <vt:lpstr>注意事項</vt:lpstr>
      <vt:lpstr>PowerPoint プレゼンテーション</vt:lpstr>
      <vt:lpstr>PowerPoint プレゼンテーション</vt:lpstr>
      <vt:lpstr>PowerPoint プレゼンテーション</vt:lpstr>
      <vt:lpstr>今から、赤い文字で異なる３つの英数文字が５秒づつ５つ表示されます。  この英数文字を記憶してください。  記憶した英数文字は、全て表示された後に順番に紙に書いてください。  クリックすると英数文字が表示されます。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記憶した英数文字を順番に書いて下さい。  準備が整いましたら、同様のことをもう１度、行います。  準備ができたらクリックして画面を進めてください。  すぐに英数文字が表示されます。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記憶した英数文字を順番に書いて下さい。  お疲れでした。  データの分析に移ります。  クリックすると解答が表示されます。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赤と青 どちらがより記憶できるか？</dc:title>
  <dc:creator>池 恩燮</dc:creator>
  <cp:lastModifiedBy>omzh_t_伊藤大貴</cp:lastModifiedBy>
  <cp:revision>11</cp:revision>
  <dcterms:created xsi:type="dcterms:W3CDTF">2021-04-03T08:40:17Z</dcterms:created>
  <dcterms:modified xsi:type="dcterms:W3CDTF">2023-10-15T20:39:03Z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0x010100953269519DCE2044B2039032762E6D10</vt:lpwstr>
  </property>
</Properties>
</file>