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>
      <p:cViewPr varScale="1">
        <p:scale>
          <a:sx n="136" d="100"/>
          <a:sy n="136" d="100"/>
        </p:scale>
        <p:origin x="224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6ED7E-713D-1240-9C7A-6576627E900A}" type="datetimeFigureOut">
              <a:rPr kumimoji="1" lang="ja-JP" altLang="en-US" smtClean="0"/>
              <a:t>2023/10/22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023E7-EDE4-F448-9AFC-D71EF2313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597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6ED7E-713D-1240-9C7A-6576627E900A}" type="datetimeFigureOut">
              <a:rPr kumimoji="1" lang="ja-JP" altLang="en-US" smtClean="0"/>
              <a:t>2023/10/22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023E7-EDE4-F448-9AFC-D71EF2313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997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6ED7E-713D-1240-9C7A-6576627E900A}" type="datetimeFigureOut">
              <a:rPr kumimoji="1" lang="ja-JP" altLang="en-US" smtClean="0"/>
              <a:t>2023/10/22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023E7-EDE4-F448-9AFC-D71EF2313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15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6ED7E-713D-1240-9C7A-6576627E900A}" type="datetimeFigureOut">
              <a:rPr kumimoji="1" lang="ja-JP" altLang="en-US" smtClean="0"/>
              <a:t>2023/10/22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023E7-EDE4-F448-9AFC-D71EF2313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635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6ED7E-713D-1240-9C7A-6576627E900A}" type="datetimeFigureOut">
              <a:rPr kumimoji="1" lang="ja-JP" altLang="en-US" smtClean="0"/>
              <a:t>2023/10/22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023E7-EDE4-F448-9AFC-D71EF2313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429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6ED7E-713D-1240-9C7A-6576627E900A}" type="datetimeFigureOut">
              <a:rPr kumimoji="1" lang="ja-JP" altLang="en-US" smtClean="0"/>
              <a:t>2023/10/22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023E7-EDE4-F448-9AFC-D71EF2313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515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6ED7E-713D-1240-9C7A-6576627E900A}" type="datetimeFigureOut">
              <a:rPr kumimoji="1" lang="ja-JP" altLang="en-US" smtClean="0"/>
              <a:t>2023/10/22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023E7-EDE4-F448-9AFC-D71EF2313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6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6ED7E-713D-1240-9C7A-6576627E900A}" type="datetimeFigureOut">
              <a:rPr kumimoji="1" lang="ja-JP" altLang="en-US" smtClean="0"/>
              <a:t>2023/10/22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023E7-EDE4-F448-9AFC-D71EF2313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6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6ED7E-713D-1240-9C7A-6576627E900A}" type="datetimeFigureOut">
              <a:rPr kumimoji="1" lang="ja-JP" altLang="en-US" smtClean="0"/>
              <a:t>2023/10/22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023E7-EDE4-F448-9AFC-D71EF2313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927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6ED7E-713D-1240-9C7A-6576627E900A}" type="datetimeFigureOut">
              <a:rPr kumimoji="1" lang="ja-JP" altLang="en-US" smtClean="0"/>
              <a:t>2023/10/22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023E7-EDE4-F448-9AFC-D71EF2313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161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6ED7E-713D-1240-9C7A-6576627E900A}" type="datetimeFigureOut">
              <a:rPr kumimoji="1" lang="ja-JP" altLang="en-US" smtClean="0"/>
              <a:t>2023/10/22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023E7-EDE4-F448-9AFC-D71EF2313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620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6ED7E-713D-1240-9C7A-6576627E900A}" type="datetimeFigureOut">
              <a:rPr kumimoji="1" lang="ja-JP" altLang="en-US" smtClean="0"/>
              <a:t>2023/10/22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023E7-EDE4-F448-9AFC-D71EF2313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8380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24E6E3-0215-47B3-38A9-066FB8B507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文字色と記憶量の</a:t>
            </a:r>
            <a:br>
              <a:rPr lang="en-US" altLang="ja-JP" dirty="0"/>
            </a:br>
            <a:r>
              <a:rPr lang="ja-JP" altLang="en-US"/>
              <a:t>関係性の検証</a:t>
            </a:r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F017333-883D-B62F-1FB2-08AC132F8B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/>
              <a:t>◯年◯組◯番　氏名</a:t>
            </a:r>
          </a:p>
        </p:txBody>
      </p:sp>
    </p:spTree>
    <p:extLst>
      <p:ext uri="{BB962C8B-B14F-4D97-AF65-F5344CB8AC3E}">
        <p14:creationId xmlns:p14="http://schemas.microsoft.com/office/powerpoint/2010/main" val="3343471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915A36-0257-B5AF-C570-ECFB7EAA2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背景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9072E8-54F4-AFAB-E6DA-8F460470D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009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D3D1DD-4138-A8D2-98DC-37AD92B59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目的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ACE2DA-1B88-DCCB-A255-E9D15087A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774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E636DA-4A3C-30D8-0367-6F19EFD2E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実験方法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5B9125-90A5-13EE-6FB3-CD6747325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537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1EF7EB-D845-06B1-680C-9C0745BF4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結果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D2A20B-FDD1-8E33-B21A-05894A44B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606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B604A2-BD19-8385-A2AC-ABAA062FE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考察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F1FA57-3C04-C053-38B1-B08AD267C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799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FE3527-A67C-F590-6707-03E825B7B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まとめと今後の課題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304A72D-60BE-8482-DBFC-ED0EE5CC3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2922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C1ED05-C6DF-37F7-95AC-ABE136EDA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引用・参考文献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4BAF8D-0A1B-F579-B739-05B17215B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329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83</TotalTime>
  <Words>31</Words>
  <Application>Microsoft Macintosh PowerPoint</Application>
  <PresentationFormat>画面に合わせる (4:3)</PresentationFormat>
  <Paragraphs>9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テーマ</vt:lpstr>
      <vt:lpstr>文字色と記憶量の 関係性の検証</vt:lpstr>
      <vt:lpstr>背景</vt:lpstr>
      <vt:lpstr>目的</vt:lpstr>
      <vt:lpstr>実験方法</vt:lpstr>
      <vt:lpstr>結果</vt:lpstr>
      <vt:lpstr>考察</vt:lpstr>
      <vt:lpstr>まとめと今後の課題</vt:lpstr>
      <vt:lpstr>引用・参考文献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文字色と記憶量の 関係性の検証</dc:title>
  <dc:creator>omzh_t_伊藤大貴</dc:creator>
  <cp:lastModifiedBy>omzh_t_伊藤大貴</cp:lastModifiedBy>
  <cp:revision>2</cp:revision>
  <dcterms:created xsi:type="dcterms:W3CDTF">2023-10-22T05:52:20Z</dcterms:created>
  <dcterms:modified xsi:type="dcterms:W3CDTF">2023-10-22T07:15:56Z</dcterms:modified>
</cp:coreProperties>
</file>