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sldIdLst>
    <p:sldId id="256" r:id="rId2"/>
  </p:sldIdLst>
  <p:sldSz cx="6858000" cy="9906000" type="A4"/>
  <p:notesSz cx="6735763" cy="98694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06FA"/>
    <a:srgbClr val="05EFFB"/>
    <a:srgbClr val="DA12E4"/>
    <a:srgbClr val="000066"/>
    <a:srgbClr val="E840F0"/>
    <a:srgbClr val="082292"/>
    <a:srgbClr val="996633"/>
    <a:srgbClr val="0C5021"/>
    <a:srgbClr val="1DB94D"/>
    <a:srgbClr val="FEFF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7" autoAdjust="0"/>
    <p:restoredTop sz="94660"/>
  </p:normalViewPr>
  <p:slideViewPr>
    <p:cSldViewPr snapToGrid="0">
      <p:cViewPr varScale="1">
        <p:scale>
          <a:sx n="68" d="100"/>
          <a:sy n="68" d="100"/>
        </p:scale>
        <p:origin x="225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9383-A822-4E01-8C0A-F82DB43CD05C}" type="datetimeFigureOut">
              <a:rPr kumimoji="1" lang="ja-JP" altLang="en-US" smtClean="0"/>
              <a:t>2026/8/8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78097-F70B-43A6-8CFA-956E89C19F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629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9383-A822-4E01-8C0A-F82DB43CD05C}" type="datetimeFigureOut">
              <a:rPr kumimoji="1" lang="ja-JP" altLang="en-US" smtClean="0"/>
              <a:t>2026/8/8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78097-F70B-43A6-8CFA-956E89C19F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0130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9383-A822-4E01-8C0A-F82DB43CD05C}" type="datetimeFigureOut">
              <a:rPr kumimoji="1" lang="ja-JP" altLang="en-US" smtClean="0"/>
              <a:t>2026/8/8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78097-F70B-43A6-8CFA-956E89C19F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8142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9383-A822-4E01-8C0A-F82DB43CD05C}" type="datetimeFigureOut">
              <a:rPr kumimoji="1" lang="ja-JP" altLang="en-US" smtClean="0"/>
              <a:t>2026/8/8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78097-F70B-43A6-8CFA-956E89C19F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216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9383-A822-4E01-8C0A-F82DB43CD05C}" type="datetimeFigureOut">
              <a:rPr kumimoji="1" lang="ja-JP" altLang="en-US" smtClean="0"/>
              <a:t>2026/8/8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78097-F70B-43A6-8CFA-956E89C19F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5316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9383-A822-4E01-8C0A-F82DB43CD05C}" type="datetimeFigureOut">
              <a:rPr kumimoji="1" lang="ja-JP" altLang="en-US" smtClean="0"/>
              <a:t>2026/8/8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78097-F70B-43A6-8CFA-956E89C19F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6122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9383-A822-4E01-8C0A-F82DB43CD05C}" type="datetimeFigureOut">
              <a:rPr kumimoji="1" lang="ja-JP" altLang="en-US" smtClean="0"/>
              <a:t>2026/8/8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78097-F70B-43A6-8CFA-956E89C19F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11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9383-A822-4E01-8C0A-F82DB43CD05C}" type="datetimeFigureOut">
              <a:rPr kumimoji="1" lang="ja-JP" altLang="en-US" smtClean="0"/>
              <a:t>2026/8/8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78097-F70B-43A6-8CFA-956E89C19F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213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9383-A822-4E01-8C0A-F82DB43CD05C}" type="datetimeFigureOut">
              <a:rPr kumimoji="1" lang="ja-JP" altLang="en-US" smtClean="0"/>
              <a:t>2026/8/8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78097-F70B-43A6-8CFA-956E89C19F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8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9383-A822-4E01-8C0A-F82DB43CD05C}" type="datetimeFigureOut">
              <a:rPr kumimoji="1" lang="ja-JP" altLang="en-US" smtClean="0"/>
              <a:t>2026/8/8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78097-F70B-43A6-8CFA-956E89C19F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4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9383-A822-4E01-8C0A-F82DB43CD05C}" type="datetimeFigureOut">
              <a:rPr kumimoji="1" lang="ja-JP" altLang="en-US" smtClean="0"/>
              <a:t>2026/8/8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78097-F70B-43A6-8CFA-956E89C19F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1898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F9383-A822-4E01-8C0A-F82DB43CD05C}" type="datetimeFigureOut">
              <a:rPr kumimoji="1" lang="ja-JP" altLang="en-US" smtClean="0"/>
              <a:t>2026/8/8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78097-F70B-43A6-8CFA-956E89C19F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527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2000">
              <a:schemeClr val="bg1"/>
            </a:gs>
            <a:gs pos="100000">
              <a:srgbClr val="EE39F7">
                <a:alpha val="65000"/>
              </a:srgbClr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メモ 2"/>
          <p:cNvSpPr/>
          <p:nvPr/>
        </p:nvSpPr>
        <p:spPr>
          <a:xfrm flipV="1">
            <a:off x="317388" y="213101"/>
            <a:ext cx="6221822" cy="1501612"/>
          </a:xfrm>
          <a:prstGeom prst="foldedCorner">
            <a:avLst>
              <a:gd name="adj" fmla="val 33019"/>
            </a:avLst>
          </a:prstGeom>
          <a:solidFill>
            <a:srgbClr val="FEFFCD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角丸四角形 23"/>
          <p:cNvSpPr/>
          <p:nvPr/>
        </p:nvSpPr>
        <p:spPr>
          <a:xfrm>
            <a:off x="3406641" y="8914848"/>
            <a:ext cx="3306408" cy="857051"/>
          </a:xfrm>
          <a:prstGeom prst="roundRect">
            <a:avLst>
              <a:gd name="adj" fmla="val 4913"/>
            </a:avLst>
          </a:prstGeom>
          <a:solidFill>
            <a:srgbClr val="FFFF00">
              <a:alpha val="72000"/>
            </a:srgb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タイトル 8"/>
          <p:cNvSpPr>
            <a:spLocks noGrp="1"/>
          </p:cNvSpPr>
          <p:nvPr>
            <p:ph type="ctrTitle"/>
          </p:nvPr>
        </p:nvSpPr>
        <p:spPr>
          <a:xfrm>
            <a:off x="1273533" y="4750029"/>
            <a:ext cx="6109610" cy="613780"/>
          </a:xfrm>
        </p:spPr>
        <p:txBody>
          <a:bodyPr>
            <a:noAutofit/>
          </a:bodyPr>
          <a:lstStyle/>
          <a:p>
            <a:r>
              <a:rPr kumimoji="1" lang="ja-JP" altLang="en-US" sz="3600" b="1" dirty="0">
                <a:ln w="1905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東高の</a:t>
            </a:r>
            <a:r>
              <a:rPr lang="ja-JP" altLang="en-US" sz="3600" b="1" dirty="0">
                <a:ln w="1905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魅力を発見して ！</a:t>
            </a:r>
            <a:endParaRPr kumimoji="1" lang="ja-JP" altLang="en-US" sz="3600" b="1" dirty="0">
              <a:ln w="1905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 rot="21180005">
            <a:off x="3406170" y="241608"/>
            <a:ext cx="1753643" cy="46166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令和８年度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606611" y="725281"/>
            <a:ext cx="2840323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dirty="0">
                <a:ln w="0"/>
                <a:solidFill>
                  <a:srgbClr val="1206F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中津東高校</a:t>
            </a:r>
            <a:endParaRPr lang="ja-JP" altLang="en-US" sz="5400" dirty="0">
              <a:ln w="0"/>
              <a:solidFill>
                <a:srgbClr val="1206F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317388" y="3187944"/>
            <a:ext cx="864000" cy="36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会場</a:t>
            </a:r>
            <a:endParaRPr kumimoji="1" lang="ja-JP" altLang="en-US" sz="24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50723" y="2185553"/>
            <a:ext cx="1736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400" dirty="0">
                <a:solidFill>
                  <a:srgbClr val="00B050"/>
                </a:solidFill>
                <a:latin typeface="Bernard MT Condensed" panose="02050806060905020404" pitchFamily="18" charset="0"/>
              </a:rPr>
              <a:t>10/10</a:t>
            </a:r>
            <a:endParaRPr kumimoji="1" lang="ja-JP" altLang="en-US" sz="4400" dirty="0">
              <a:solidFill>
                <a:srgbClr val="00B050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262310" y="2317966"/>
            <a:ext cx="400110" cy="63094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1400" dirty="0">
                <a:solidFill>
                  <a:srgbClr val="00B05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土曜日</a:t>
            </a:r>
          </a:p>
        </p:txBody>
      </p:sp>
      <p:grpSp>
        <p:nvGrpSpPr>
          <p:cNvPr id="19" name="グループ化 18"/>
          <p:cNvGrpSpPr/>
          <p:nvPr/>
        </p:nvGrpSpPr>
        <p:grpSpPr>
          <a:xfrm>
            <a:off x="2731842" y="2316995"/>
            <a:ext cx="4272275" cy="696546"/>
            <a:chOff x="2345501" y="2643001"/>
            <a:chExt cx="3644925" cy="696546"/>
          </a:xfrm>
        </p:grpSpPr>
        <p:sp>
          <p:nvSpPr>
            <p:cNvPr id="15" name="テキスト ボックス 14"/>
            <p:cNvSpPr txBox="1"/>
            <p:nvPr/>
          </p:nvSpPr>
          <p:spPr>
            <a:xfrm>
              <a:off x="2345501" y="2643001"/>
              <a:ext cx="9323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  <a:ea typeface="ＤＦ特太ゴシック体" panose="020B0509000000000000" pitchFamily="49" charset="-128"/>
                </a:rPr>
                <a:t>午前の部</a:t>
              </a:r>
              <a:endParaRPr lang="en-US" altLang="ja-JP" sz="1600" dirty="0">
                <a:solidFill>
                  <a:sysClr val="windowText" lastClr="000000"/>
                </a:solidFill>
                <a:latin typeface="Bernard MT Condensed" panose="02050806060905020404" pitchFamily="18" charset="0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3277892" y="2666788"/>
              <a:ext cx="25841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  <a:ea typeface="ＤＦ特太ゴシック体" panose="020B0509000000000000" pitchFamily="49" charset="-128"/>
                </a:rPr>
                <a:t>9:00</a:t>
              </a:r>
              <a:r>
                <a:rPr kumimoji="1" lang="ja-JP" altLang="en-US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～</a:t>
              </a:r>
              <a:r>
                <a:rPr kumimoji="1" lang="en-US" altLang="ja-JP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11:40</a:t>
              </a:r>
              <a:r>
                <a:rPr kumimoji="1" lang="ja-JP" altLang="en-US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  </a:t>
              </a:r>
              <a:r>
                <a:rPr kumimoji="1" lang="en-US" altLang="ja-JP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(</a:t>
              </a:r>
              <a:r>
                <a:rPr lang="ja-JP" altLang="en-US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  <a:ea typeface="ＤＦ特太ゴシック体" panose="020B0509000000000000" pitchFamily="49" charset="-128"/>
                </a:rPr>
                <a:t>受付  </a:t>
              </a:r>
              <a:r>
                <a:rPr lang="en-US" altLang="ja-JP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  <a:ea typeface="ＤＦ特太ゴシック体" panose="020B0509000000000000" pitchFamily="49" charset="-128"/>
                </a:rPr>
                <a:t>9</a:t>
              </a:r>
              <a:r>
                <a:rPr lang="en-US" altLang="ja-JP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:00</a:t>
              </a:r>
              <a:r>
                <a:rPr lang="ja-JP" altLang="en-US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～ </a:t>
              </a:r>
              <a:r>
                <a:rPr lang="en-US" altLang="ja-JP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9:15)</a:t>
              </a: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2345501" y="2981758"/>
              <a:ext cx="9722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  <a:ea typeface="ＤＦ特太ゴシック体" panose="020B0509000000000000" pitchFamily="49" charset="-128"/>
                </a:rPr>
                <a:t>午後の部</a:t>
              </a:r>
              <a:endParaRPr lang="en-US" altLang="ja-JP" sz="1600" dirty="0">
                <a:solidFill>
                  <a:sysClr val="windowText" lastClr="000000"/>
                </a:solidFill>
                <a:latin typeface="Bernard MT Condensed" panose="02050806060905020404" pitchFamily="18" charset="0"/>
                <a:ea typeface="ＤＦ特太ゴシック体" panose="020B0509000000000000" pitchFamily="49" charset="-128"/>
              </a:endParaRP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3189347" y="3000993"/>
              <a:ext cx="28010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  <a:ea typeface="ＤＦ特太ゴシック体" panose="020B0509000000000000" pitchFamily="49" charset="-128"/>
                </a:rPr>
                <a:t>12:40</a:t>
              </a:r>
              <a:r>
                <a:rPr lang="ja-JP" altLang="en-US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～</a:t>
              </a:r>
              <a:r>
                <a:rPr lang="en-US" altLang="ja-JP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15:20</a:t>
              </a:r>
              <a:r>
                <a:rPr lang="ja-JP" altLang="en-US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  </a:t>
              </a:r>
              <a:r>
                <a:rPr lang="en-US" altLang="ja-JP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(</a:t>
              </a:r>
              <a:r>
                <a:rPr lang="ja-JP" altLang="en-US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  <a:ea typeface="ＤＦ特太ゴシック体" panose="020B0509000000000000" pitchFamily="49" charset="-128"/>
                </a:rPr>
                <a:t>受付 </a:t>
              </a:r>
              <a:r>
                <a:rPr lang="en-US" altLang="ja-JP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  <a:ea typeface="ＤＦ特太ゴシック体" panose="020B0509000000000000" pitchFamily="49" charset="-128"/>
                </a:rPr>
                <a:t>12</a:t>
              </a:r>
              <a:r>
                <a:rPr lang="en-US" altLang="ja-JP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:40</a:t>
              </a:r>
              <a:r>
                <a:rPr lang="ja-JP" altLang="en-US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～</a:t>
              </a:r>
              <a:r>
                <a:rPr lang="en-US" altLang="ja-JP" sz="1600" dirty="0">
                  <a:solidFill>
                    <a:sysClr val="windowText" lastClr="000000"/>
                  </a:solidFill>
                  <a:latin typeface="Bernard MT Condensed" panose="02050806060905020404" pitchFamily="18" charset="0"/>
                </a:rPr>
                <a:t>12:55)</a:t>
              </a:r>
            </a:p>
          </p:txBody>
        </p:sp>
      </p:grpSp>
      <p:sp>
        <p:nvSpPr>
          <p:cNvPr id="20" name="テキスト ボックス 19"/>
          <p:cNvSpPr txBox="1"/>
          <p:nvPr/>
        </p:nvSpPr>
        <p:spPr>
          <a:xfrm>
            <a:off x="3406641" y="8914848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大分県立中津東高等学校</a:t>
            </a:r>
            <a:endParaRPr kumimoji="1" lang="ja-JP" altLang="en-US" sz="12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406641" y="9180684"/>
            <a:ext cx="32111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〒</a:t>
            </a:r>
            <a:r>
              <a:rPr kumimoji="1" lang="en-US" altLang="ja-JP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871-0004</a:t>
            </a:r>
            <a:r>
              <a:rPr kumimoji="1"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大分県中津市上如水</a:t>
            </a:r>
            <a:r>
              <a:rPr lang="en-US" altLang="ja-JP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145</a:t>
            </a:r>
            <a:r>
              <a:rPr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番地の</a:t>
            </a:r>
            <a:r>
              <a:rPr lang="en-US" altLang="ja-JP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endParaRPr lang="ja-JP" altLang="en-US" sz="12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619268" y="9428260"/>
            <a:ext cx="28761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TEL</a:t>
            </a:r>
            <a:r>
              <a:rPr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：</a:t>
            </a:r>
            <a:r>
              <a:rPr kumimoji="1" lang="en-US" altLang="ja-JP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0979-32-3800</a:t>
            </a:r>
            <a:r>
              <a:rPr kumimoji="1"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／</a:t>
            </a:r>
            <a:r>
              <a:rPr kumimoji="1" lang="en-US" altLang="ja-JP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FAX</a:t>
            </a:r>
            <a:r>
              <a:rPr kumimoji="1"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：</a:t>
            </a:r>
            <a:r>
              <a:rPr kumimoji="1" lang="en-US" altLang="ja-JP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0979-32-3802</a:t>
            </a:r>
            <a:endParaRPr kumimoji="1" lang="ja-JP" altLang="en-US" sz="12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2737110" y="6151272"/>
            <a:ext cx="141577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2400" b="1" dirty="0">
                <a:ln w="9525">
                  <a:solidFill>
                    <a:srgbClr val="0C5021"/>
                  </a:solidFill>
                </a:ln>
                <a:solidFill>
                  <a:srgbClr val="1DB94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機 械 科</a:t>
            </a:r>
            <a:endParaRPr lang="ja-JP" altLang="en-US" sz="2400" b="1" cap="none" spc="0" dirty="0">
              <a:ln w="9525">
                <a:solidFill>
                  <a:srgbClr val="0C5021"/>
                </a:solidFill>
              </a:ln>
              <a:solidFill>
                <a:srgbClr val="1DB94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2646798" y="6618749"/>
            <a:ext cx="141577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400" b="1" dirty="0">
                <a:ln w="9525">
                  <a:solidFill>
                    <a:srgbClr val="082292"/>
                  </a:solidFill>
                </a:ln>
                <a:solidFill>
                  <a:srgbClr val="637FF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電 気 科</a:t>
            </a:r>
            <a:endParaRPr lang="ja-JP" altLang="en-US" sz="2400" b="1" cap="none" spc="0" dirty="0">
              <a:ln w="9525">
                <a:solidFill>
                  <a:srgbClr val="082292"/>
                </a:solidFill>
              </a:ln>
              <a:solidFill>
                <a:srgbClr val="637FF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2651159" y="7062206"/>
            <a:ext cx="1415772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400" b="1" dirty="0">
                <a:ln w="9525">
                  <a:solidFill>
                    <a:srgbClr val="996633"/>
                  </a:solidFill>
                </a:ln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土 木 科</a:t>
            </a:r>
            <a:endParaRPr lang="ja-JP" altLang="en-US" sz="2400" b="1" cap="none" spc="0" dirty="0">
              <a:ln w="9525">
                <a:solidFill>
                  <a:srgbClr val="996633"/>
                </a:solidFill>
              </a:ln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2702671" y="7523336"/>
            <a:ext cx="233910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400" b="1" dirty="0">
                <a:ln w="9525">
                  <a:solidFill>
                    <a:srgbClr val="99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生産システム科</a:t>
            </a:r>
            <a:endParaRPr lang="ja-JP" altLang="en-US" sz="2400" b="1" cap="none" spc="0" dirty="0">
              <a:ln w="9525">
                <a:solidFill>
                  <a:srgbClr val="99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2680990" y="7981702"/>
            <a:ext cx="233910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400" b="1" dirty="0">
                <a:ln w="9525">
                  <a:solidFill>
                    <a:srgbClr val="000066"/>
                  </a:solidFill>
                </a:ln>
                <a:solidFill>
                  <a:srgbClr val="DA12E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ビジネス会計科</a:t>
            </a:r>
            <a:endParaRPr lang="ja-JP" altLang="en-US" sz="2400" b="1" cap="none" spc="0" dirty="0">
              <a:ln w="9525">
                <a:solidFill>
                  <a:srgbClr val="000066"/>
                </a:solidFill>
              </a:ln>
              <a:solidFill>
                <a:srgbClr val="DA12E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2683222" y="8436439"/>
            <a:ext cx="233910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400" b="1" dirty="0">
                <a:ln w="9525">
                  <a:solidFill>
                    <a:schemeClr val="bg1">
                      <a:lumMod val="6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ビジネス情報科</a:t>
            </a:r>
            <a:endParaRPr lang="ja-JP" altLang="en-US" sz="2400" b="1" cap="none" spc="0" dirty="0">
              <a:ln w="9525">
                <a:solidFill>
                  <a:schemeClr val="bg1">
                    <a:lumMod val="65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sp>
        <p:nvSpPr>
          <p:cNvPr id="31" name="タイトル 8"/>
          <p:cNvSpPr txBox="1">
            <a:spLocks/>
          </p:cNvSpPr>
          <p:nvPr/>
        </p:nvSpPr>
        <p:spPr>
          <a:xfrm>
            <a:off x="259229" y="384566"/>
            <a:ext cx="3360039" cy="3138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600" dirty="0">
                <a:solidFill>
                  <a:srgbClr val="3B5EF5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地域の商・工の未来を拓く学校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2731842" y="1982475"/>
            <a:ext cx="3244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体験活動：</a:t>
            </a:r>
            <a:r>
              <a:rPr kumimoji="1" lang="en-US" altLang="ja-JP" sz="1600" dirty="0">
                <a:latin typeface="Bernard MT Condensed" panose="02050806060905020404" pitchFamily="18" charset="0"/>
                <a:ea typeface="HGP創英角ﾎﾟｯﾌﾟ体" panose="040B0A00000000000000" pitchFamily="50" charset="-128"/>
              </a:rPr>
              <a:t>50</a:t>
            </a:r>
            <a:r>
              <a:rPr kumimoji="1" lang="ja-JP" altLang="en-US" sz="1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分　　</a:t>
            </a:r>
            <a:r>
              <a:rPr lang="ja-JP" altLang="en-US" sz="1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施設見学：</a:t>
            </a:r>
            <a:r>
              <a:rPr lang="en-US" altLang="ja-JP" sz="1600" dirty="0">
                <a:latin typeface="Bernard MT Condensed" panose="02050806060905020404" pitchFamily="18" charset="0"/>
                <a:ea typeface="HGP創英角ﾎﾟｯﾌﾟ体" panose="040B0A00000000000000" pitchFamily="50" charset="-128"/>
              </a:rPr>
              <a:t>45</a:t>
            </a:r>
            <a:r>
              <a:rPr lang="ja-JP" altLang="en-US" sz="1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分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358454" y="3223756"/>
            <a:ext cx="5747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>
                <a:solidFill>
                  <a:srgbClr val="3B5EF5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集合場所：</a:t>
            </a:r>
            <a:r>
              <a:rPr kumimoji="1" lang="ja-JP" altLang="en-US" sz="2000" dirty="0">
                <a:solidFill>
                  <a:srgbClr val="3B5EF5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中津東高校 体育館</a:t>
            </a:r>
            <a:r>
              <a:rPr kumimoji="1" lang="ja-JP" altLang="en-US" sz="1100" dirty="0">
                <a:solidFill>
                  <a:srgbClr val="3B5EF5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（受付後、学校紹介動画視聴）</a:t>
            </a:r>
            <a:endParaRPr kumimoji="1" lang="ja-JP" altLang="en-US" sz="2000" dirty="0">
              <a:solidFill>
                <a:srgbClr val="3B5EF5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358454" y="3574919"/>
            <a:ext cx="54425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>
                <a:solidFill>
                  <a:srgbClr val="3B5EF5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体験場所：各学科の実習棟、教室、屋外 など</a:t>
            </a:r>
            <a:endParaRPr kumimoji="1" lang="ja-JP" altLang="en-US" sz="2000" dirty="0">
              <a:solidFill>
                <a:srgbClr val="3B5EF5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sp>
        <p:nvSpPr>
          <p:cNvPr id="37" name="角丸四角形 36"/>
          <p:cNvSpPr/>
          <p:nvPr/>
        </p:nvSpPr>
        <p:spPr>
          <a:xfrm>
            <a:off x="339195" y="1876449"/>
            <a:ext cx="864000" cy="36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日時</a:t>
            </a:r>
            <a:endParaRPr kumimoji="1" lang="ja-JP" altLang="en-US" sz="24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38" name="フローチャート: 端子 37"/>
          <p:cNvSpPr/>
          <p:nvPr/>
        </p:nvSpPr>
        <p:spPr>
          <a:xfrm>
            <a:off x="2551366" y="5713533"/>
            <a:ext cx="1715764" cy="360000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体験できる学科</a:t>
            </a:r>
            <a:endParaRPr kumimoji="1" lang="ja-JP" altLang="en-US" sz="24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39" name="タイトル 8"/>
          <p:cNvSpPr txBox="1">
            <a:spLocks/>
          </p:cNvSpPr>
          <p:nvPr/>
        </p:nvSpPr>
        <p:spPr>
          <a:xfrm>
            <a:off x="898439" y="4095431"/>
            <a:ext cx="6047941" cy="5815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600" b="1" dirty="0">
                <a:ln w="1905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来て、見て、聞いて、体験して、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3278277" y="716889"/>
            <a:ext cx="2998508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ja-JP" altLang="en-US" sz="5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体験入学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09CFE9A-4F9F-4067-A6F6-1461000AC2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55" y="7747169"/>
            <a:ext cx="2675061" cy="1983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BAA08F1-6732-4874-B9D7-2B4637DB37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606" y="5363809"/>
            <a:ext cx="1415772" cy="952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54BE5028-E4DC-49C0-8ECE-0D2065D721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19" y="7670800"/>
            <a:ext cx="1677375" cy="1263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035C9829-BEEB-4299-B2E8-9C19B90F42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152" y="6229763"/>
            <a:ext cx="2782739" cy="1167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4D4BC466-128B-4BC1-8054-AC02329B3B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82" y="6089634"/>
            <a:ext cx="2498864" cy="1433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C6E249C-9EC3-496B-AF7A-D26FEDB005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55" y="4729871"/>
            <a:ext cx="1652422" cy="1306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9450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</TotalTime>
  <Words>133</Words>
  <Application>Microsoft Office PowerPoint</Application>
  <PresentationFormat>A4 210 x 297 mm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ＤＦ特太ゴシック体</vt:lpstr>
      <vt:lpstr>HGP創英角ﾎﾟｯﾌﾟ体</vt:lpstr>
      <vt:lpstr>ＭＳ Ｐゴシック</vt:lpstr>
      <vt:lpstr>游ゴシック</vt:lpstr>
      <vt:lpstr>游ゴシック Light</vt:lpstr>
      <vt:lpstr>Arial</vt:lpstr>
      <vt:lpstr>Bernard MT Condensed</vt:lpstr>
      <vt:lpstr>Office テーマ</vt:lpstr>
      <vt:lpstr>東高の魅力を発見して 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令和6年度　中津東高校</dc:title>
  <dc:creator>Windows ユーザー</dc:creator>
  <cp:lastModifiedBy>佐藤　新太郎</cp:lastModifiedBy>
  <cp:revision>41</cp:revision>
  <cp:lastPrinted>2025-08-06T23:00:48Z</cp:lastPrinted>
  <dcterms:created xsi:type="dcterms:W3CDTF">2024-05-25T23:31:06Z</dcterms:created>
  <dcterms:modified xsi:type="dcterms:W3CDTF">2026-08-07T21:52:10Z</dcterms:modified>
</cp:coreProperties>
</file>